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2" Type="http://schemas.openxmlformats.org/officeDocument/2006/relationships/slide" Target="slides/slide51.xml" /><Relationship Id="rId53" Type="http://schemas.openxmlformats.org/officeDocument/2006/relationships/slide" Target="slides/slide52.xml" /><Relationship Id="rId54" Type="http://schemas.openxmlformats.org/officeDocument/2006/relationships/slide" Target="slides/slide53.xml" /><Relationship Id="rId55" Type="http://schemas.openxmlformats.org/officeDocument/2006/relationships/slide" Target="slides/slide54.xml" /><Relationship Id="rId56" Type="http://schemas.openxmlformats.org/officeDocument/2006/relationships/slide" Target="slides/slide55.xml" /><Relationship Id="rId57" Type="http://schemas.openxmlformats.org/officeDocument/2006/relationships/slide" Target="slides/slide56.xml" /><Relationship Id="rId58" Type="http://schemas.openxmlformats.org/officeDocument/2006/relationships/slide" Target="slides/slide57.xml" /><Relationship Id="rId59" Type="http://schemas.openxmlformats.org/officeDocument/2006/relationships/slide" Target="slides/slide58.xml" /><Relationship Id="rId60" Type="http://schemas.openxmlformats.org/officeDocument/2006/relationships/slide" Target="slides/slide59.xml" /><Relationship Id="rId61" Type="http://schemas.openxmlformats.org/officeDocument/2006/relationships/slide" Target="slides/slide60.xml" /><Relationship Id="rId62" Type="http://schemas.openxmlformats.org/officeDocument/2006/relationships/slide" Target="slides/slide61.xml" /><Relationship Id="rId63" Type="http://schemas.openxmlformats.org/officeDocument/2006/relationships/slide" Target="slides/slide62.xml" /><Relationship Id="rId64" Type="http://schemas.openxmlformats.org/officeDocument/2006/relationships/slide" Target="slides/slide63.xml" /><Relationship Id="rId65" Type="http://schemas.openxmlformats.org/officeDocument/2006/relationships/slide" Target="slides/slide64.xml" /><Relationship Id="rId66" Type="http://schemas.openxmlformats.org/officeDocument/2006/relationships/slide" Target="slides/slide65.xml" /><Relationship Id="rId67" Type="http://schemas.openxmlformats.org/officeDocument/2006/relationships/slide" Target="slides/slide66.xml" /><Relationship Id="rId68" Type="http://schemas.openxmlformats.org/officeDocument/2006/relationships/slide" Target="slides/slide67.xml" /><Relationship Id="rId69" Type="http://schemas.openxmlformats.org/officeDocument/2006/relationships/slide" Target="slides/slide68.xml" /><Relationship Id="rId70" Type="http://schemas.openxmlformats.org/officeDocument/2006/relationships/slide" Target="slides/slide69.xml" /><Relationship Id="rId74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73" Type="http://schemas.openxmlformats.org/officeDocument/2006/relationships/theme" Target="theme/theme1.xml" /><Relationship Id="rId72" Type="http://schemas.openxmlformats.org/officeDocument/2006/relationships/viewProps" Target="viewProps.xml" /><Relationship Id="rId71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26.xml" /><Relationship Id="rId4" Type="http://schemas.openxmlformats.org/officeDocument/2006/relationships/slide" Target="slide36.xml" /><Relationship Id="rId5" Type="http://schemas.openxmlformats.org/officeDocument/2006/relationships/slide" Target="slide51.xml" /><Relationship Id="rId6" Type="http://schemas.openxmlformats.org/officeDocument/2006/relationships/slide" Target="slide68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群环域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 b="1"/>
                  <a:t>单位元</a:t>
                </a:r>
                <a:r>
                  <a:rPr/>
                  <a:t>.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∃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得: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得: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 b="1"/>
                  <a:t>交换律</a:t>
                </a:r>
                <a:r>
                  <a:rPr/>
                  <a:t>. 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是可交换含幺半群.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是一个含幺半群. 若存在元素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都可表示成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的方幂, 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是自然数, 规定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0</m:t>
                        </m:r>
                      </m:sup>
                    </m:sSup>
                  </m:oMath>
                </a14:m>
                <a:r>
                  <a:rPr/>
                  <a:t>),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:r>
                  <a:rPr b="1"/>
                  <a:t>循环含幺半群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称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的一个</a:t>
                </a:r>
                <a:r>
                  <a:rPr b="1"/>
                  <a:t>生成元</a:t>
                </a:r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可记为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例如, 自然数集合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和通常的加法运算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是循环含幺半群, 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是单位元, 1是生成元.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可写为: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180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300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360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是循环含幺半群.</a:t>
                </a:r>
              </a:p>
              <a:p>
                <a:pPr lvl="0" indent="0" marL="0">
                  <a:buNone/>
                </a:pPr>
                <a:r>
                  <a:rPr/>
                  <a:t>证明: 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是代数系统, 故满足</a:t>
                </a:r>
                <a:r>
                  <a:rPr b="1"/>
                  <a:t>封闭性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又因为模运算满足</a:t>
                </a:r>
                <a:r>
                  <a:rPr b="1"/>
                  <a:t>结合律</a:t>
                </a:r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⊕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⊕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⊕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</a:t>
                </a:r>
              </a:p>
              <a:p>
                <a:pPr lvl="0" indent="0" marL="0">
                  <a:buNone/>
                </a:pPr>
                <a:r>
                  <a:rPr/>
                  <a:t>该半群有</a:t>
                </a:r>
                <a:r>
                  <a:rPr b="1"/>
                  <a:t>单位元0</a:t>
                </a:r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是含幺半群.</a:t>
                </a:r>
              </a:p>
              <a:p>
                <a:pPr lvl="0" indent="0" marL="0">
                  <a:buNone/>
                </a:pPr>
                <a:r>
                  <a:rPr/>
                  <a:t>有生成元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因为: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60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120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180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240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5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300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6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7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60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8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120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9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180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10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240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11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300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是循环含幺半群.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设含幺半群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:r>
                  <a:rPr/>
                  <a:t>从中可以看出, 1是幺元,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是生成元, 而且: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c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c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c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c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c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d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循环含幺半群是可交换的含幺半群.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是一个循环含幺半群, 且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是它的生成元.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由生成元的定义, 存在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使得: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于是有: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是可交换的含幺半群.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子半群与子含幺半群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是一个半群, 非空子集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也构成一个半群,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子半群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的子半群.</a:t>
                </a:r>
              </a:p>
              <a:p>
                <a:pPr lvl="0" indent="0" marL="0">
                  <a:buNone/>
                </a:pPr>
                <a:r>
                  <a:rPr/>
                  <a:t>给定一个半群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和非空集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, 要验证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是否成为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的子半群, 这要求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是一个半群,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上的二元运算(满足封闭性)且满足结合律.</a:t>
                </a:r>
              </a:p>
              <a:p>
                <a:pPr lvl="0" indent="0" marL="0">
                  <a:buNone/>
                </a:pPr>
                <a:r>
                  <a:rPr/>
                  <a:t>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上满足结合律, 只要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上是封闭的, 结合律在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上一定成立.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因此, 若要证明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的子半群, 只要证明: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非空集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是封闭的.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是一个半群, 设: 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的子半群.</a:t>
                </a:r>
              </a:p>
              <a:p>
                <a:pPr lvl="0" indent="0" marL="0">
                  <a:buNone/>
                </a:pPr>
                <a:r>
                  <a:rPr/>
                  <a:t>证明: 显然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的非空子集.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不妨设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m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而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t>m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m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封闭性成立,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是含幺半群, 非空子集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也构成含幺半群,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子含幺半群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这里特别强调的是, 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的单位元必须和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的单位元一致.否则, 即使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能构成一个含幺半群, 也不是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的子含幺半群.</a:t>
                </a:r>
              </a:p>
              <a:p>
                <a:pPr lvl="0" indent="0" marL="0">
                  <a:buNone/>
                </a:pPr>
                <a:r>
                  <a:rPr/>
                  <a:t>例如, 对于实数集合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、整数集合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、自然数集 合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和普通的加法运算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来说,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是一个含幺半群, 0是单位元,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的子含幺半群.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是一个含幺半群, 设: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Z</m:t>
                          </m:r>
                        </m:e>
                        <m:sub>
                          <m: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的子含幺半群.</a:t>
                </a:r>
              </a:p>
              <a:p>
                <a:pPr lvl="0" indent="0" marL="0">
                  <a:buNone/>
                </a:pPr>
                <a:r>
                  <a:rPr/>
                  <a:t>证明: 前已经证明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的子半群.</a:t>
                </a:r>
              </a:p>
              <a:p>
                <a:pPr lvl="0" indent="0" marL="0">
                  <a:buNone/>
                </a:pPr>
                <a:r>
                  <a:rPr/>
                  <a:t>现证明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存在单位元, 且与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的单位元相同.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的单位元为0.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显然</a:t>
                </a:r>
                <a14:m>
                  <m:oMath xmlns:m="http://schemas.openxmlformats.org/officeDocument/2006/math">
                    <m:r>
                      <m:t>0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故0是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的单位元,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是含幺半群.</a:t>
                </a:r>
              </a:p>
              <a:p>
                <a:pPr lvl="0" indent="0" marL="0">
                  <a:buNone/>
                </a:pPr>
                <a:r>
                  <a:rPr/>
                  <a:t>因此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14:m>
                  <m:oMath xmlns:m="http://schemas.openxmlformats.org/officeDocument/2006/math">
                    <m:r>
                      <m:t>是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的子含幺半群.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是一个含幺半群, 单位元为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也是一个含幺半群, 单位元为1.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且非空, 但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的子含幺半群. 因为两个含幺半群的单位元不同.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为含幺半群, 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是幺元,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的一个子含幺半群;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本身也是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的一个子含幺半群. 这两个子含幺半群称为</a:t>
                </a:r>
                <a:r>
                  <a:rPr b="1"/>
                  <a:t>平凡子含幺半群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是一个可交换的含幺半群,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中全体幂等元的集合,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的子含幺半群.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半群与含幺半群</a:t>
            </a:r>
          </a:p>
          <a:p>
            <a:pPr lvl="0"/>
            <a:r>
              <a:rPr>
                <a:hlinkClick r:id="rId3" action="ppaction://hlinksldjump"/>
              </a:rPr>
              <a:t>群与子群</a:t>
            </a:r>
          </a:p>
          <a:p>
            <a:pPr lvl="0"/>
            <a:r>
              <a:rPr>
                <a:hlinkClick r:id="rId4" action="ppaction://hlinksldjump"/>
              </a:rPr>
              <a:t>特殊群</a:t>
            </a:r>
          </a:p>
          <a:p>
            <a:pPr lvl="0"/>
            <a:r>
              <a:rPr>
                <a:hlinkClick r:id="rId5" action="ppaction://hlinksldjump"/>
              </a:rPr>
              <a:t>环</a:t>
            </a:r>
          </a:p>
          <a:p>
            <a:pPr lvl="0"/>
            <a:r>
              <a:rPr>
                <a:hlinkClick r:id="rId6" action="ppaction://hlinksldjump"/>
              </a:rPr>
              <a:t>域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同态与同构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都是半群, 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若对于任意的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半群同态</a:t>
                </a:r>
                <a:r>
                  <a:rPr/>
                  <a:t>, 且: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半群满同态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是单射的, 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半群单同态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半群同构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都是半群,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的半群同态.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中的幂等元, 则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中的幂等元.</a:t>
                </a:r>
              </a:p>
              <a:p>
                <a:pPr lvl="0" indent="0" marL="0">
                  <a:buNone/>
                </a:pPr>
                <a:r>
                  <a:rPr/>
                  <a:t>证明: 因为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由于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中的幂等元,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的半群同态, 于是有: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t>2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这说明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中关于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运算的幂等元.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m:t>*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m:t>+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都是含幺半群, 又设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X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的映射, 若对于任意的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m:t>*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m:t>+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含幺半群同态</a:t>
                </a:r>
                <a:r>
                  <a:rPr/>
                  <a:t>. 且: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的含幺半群满同态.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的含幺半群单同态.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的含幺半群同构.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给定两个含幺半群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如下: 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的含幺半群单同态.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</m:sup>
                      </m:sSup>
                      <m:r>
                        <m:rPr>
                          <m:sty m:val="p"/>
                        </m:rPr>
                        <m:t>×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y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0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的同态映射.</a:t>
                </a:r>
              </a:p>
              <a:p>
                <a:pPr lvl="0" indent="0" marL="0">
                  <a:buNone/>
                </a:pPr>
                <a:r>
                  <a:rPr/>
                  <a:t>又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是R上的严格单调增函数,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是单射的.</a:t>
                </a:r>
              </a:p>
              <a:p>
                <a:pPr lvl="0" indent="0" marL="0">
                  <a:buNone/>
                </a:pPr>
                <a:r>
                  <a:rPr/>
                  <a:t>因此: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的含幺半群单同态映射.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给定两个含幺半群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是自然数集合,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是普通加法运算,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对于任意的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{"/>
                          <m:endChr m:val="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当</m:t>
                                </m:r>
                                <m:r>
                                  <m:t>m</m:t>
                                </m:r>
                                <m:r>
                                  <m:rPr>
                                    <m:sty m:val="p"/>
                                  </m:rPr>
                                  <m:t>≠</m:t>
                                </m:r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当</m:t>
                                </m:r>
                                <m:r>
                                  <m:t>m</m:t>
                                </m:r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问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是否是含幺半群同态？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  <m:r>
                      <m:t>或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(2)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*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的半群同态, 但由于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0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e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含幺半群同态.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的满同态映射, 其中,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都是二元运算, 则: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是半群, 则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也是半群.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是含幺半群, 则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也是含幺半群.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W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T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都是半群, 且函数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T</m:t>
                    </m:r>
                  </m:oMath>
                </a14:m>
                <a:r>
                  <a:rPr/>
                  <a:t>分别是从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和从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W</m:t>
                    </m:r>
                  </m:oMath>
                </a14:m>
                <a:r>
                  <a:rPr/>
                  <a:t>的半群同态,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是一个从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W</m:t>
                    </m:r>
                  </m:oMath>
                </a14:m>
                <a:r>
                  <a:rPr/>
                  <a:t>的半群同态.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*</m:t>
                              </m:r>
                              <m:r>
                                <m:t>b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⊗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f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W</m:t>
                    </m:r>
                  </m:oMath>
                </a14:m>
                <a:r>
                  <a:rPr/>
                  <a:t>的半群同态.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群与子群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群</a:t>
                </a:r>
              </a:p>
              <a:p>
                <a:pPr lvl="0" indent="0" marL="0">
                  <a:buNone/>
                </a:pPr>
                <a:r>
                  <a:rPr/>
                  <a:t>定义: 给定代数系统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是非空集合,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上的二元运算, 若: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运算是可结合的;</a:t>
                </a:r>
              </a:p>
              <a:p>
                <a:pPr lvl="0" indent="0" marL="0">
                  <a:buNone/>
                </a:pPr>
                <a:r>
                  <a:rPr/>
                  <a:t>(2)存在幺元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:r>
                  <a:rPr/>
                  <a:t>(3)每个元素都可逆.</a:t>
                </a:r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是一个含幺半群, 若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中的每个元素都可逆,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对于群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为简化描述, 可直接用集合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表示, 即群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是群, 其中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是非0实数集合,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是数的乘法运算.</a:t>
                </a:r>
              </a:p>
              <a:p>
                <a:pPr lvl="0" indent="0" marL="0">
                  <a:buNone/>
                </a:pPr>
                <a:r>
                  <a:rPr/>
                  <a:t>证明: (1)</a:t>
                </a:r>
                <a:r>
                  <a:rPr b="1"/>
                  <a:t>结合律</a:t>
                </a:r>
                <a:r>
                  <a:rPr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满足结合律.</a:t>
                </a:r>
              </a:p>
              <a:p>
                <a:pPr lvl="0" indent="0" marL="0">
                  <a:buNone/>
                </a:pPr>
                <a:r>
                  <a:rPr/>
                  <a:t>(2)</a:t>
                </a:r>
                <a:r>
                  <a:rPr b="1"/>
                  <a:t>单位元</a:t>
                </a:r>
                <a:r>
                  <a:rPr/>
                  <a:t>.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(3)</a:t>
                </a:r>
                <a:r>
                  <a:rPr b="1"/>
                  <a:t>逆元</a:t>
                </a:r>
                <a:r>
                  <a:rPr/>
                  <a:t>.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群中不存在零元.</a:t>
                </a:r>
              </a:p>
              <a:p>
                <a:pPr lvl="0" indent="0" marL="0">
                  <a:buNone/>
                </a:pPr>
                <a:r>
                  <a:rPr/>
                  <a:t>定理: 幺元是群中唯一的一个幂等元.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则对于任意</a:t>
                </a:r>
                <a14:m>
                  <m:oMath xmlns:m="http://schemas.openxmlformats.org/officeDocument/2006/math">
                    <m:r>
                      <m:t>的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存在唯一的一个元素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存在唯一的一个元素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则对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*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b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m:t>*</m:t>
                        </m:r>
                        <m:sSup>
                          <m:e>
                            <m:r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sSup>
                          <m:e>
                            <m:r>
                              <m:t>b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e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b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m:t>*</m:t>
                        </m:r>
                        <m:sSup>
                          <m:e>
                            <m:r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r>
                      <m:t>e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这说明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的逆元是</a:t>
                </a:r>
                <a14:m>
                  <m:oMath xmlns:m="http://schemas.openxmlformats.org/officeDocument/2006/math"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所以: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*</m:t>
                              </m:r>
                              <m:r>
                                <m:t>b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即群中的运算满足消去律.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是一个群. 若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为有限集合,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有限群</a:t>
                </a:r>
                <a:r>
                  <a:rPr/>
                  <a:t>. 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n阶群</a:t>
                </a:r>
                <a:r>
                  <a:rPr/>
                  <a:t>. 并用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U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的阶.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为无限集合,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无限群</a:t>
                </a:r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是无限群.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是有限群(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阶群). 其中: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k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k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是模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加运算.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是二阶群.</a:t>
                </a:r>
              </a:p>
              <a:p>
                <a:pPr lvl="0" indent="0" marL="0">
                  <a:buNone/>
                </a:pPr>
                <a:r>
                  <a:rPr/>
                  <a:t>其中定义为: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e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e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半群与含幺半群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半群</a:t>
                </a:r>
              </a:p>
              <a:p>
                <a:pPr lvl="0" indent="0" marL="0">
                  <a:buNone/>
                </a:pPr>
                <a:r>
                  <a:rPr/>
                  <a:t>定义: 设有非空集合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上的二元代数运算,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运算满足结合律, 则称代数系统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</a:t>
                </a:r>
                <a:r>
                  <a:rPr b="1"/>
                  <a:t>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为有限集时,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</a:t>
                </a:r>
                <a:r>
                  <a:rPr b="1"/>
                  <a:t>有限半群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为无限集时,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</a:t>
                </a:r>
                <a:r>
                  <a:rPr b="1"/>
                  <a:t>无限半群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等都是半群.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中的一个元素,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若存在正整数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, 则称满足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的最小正整数为元素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的周期(</a:t>
                </a:r>
                <a:r>
                  <a:rPr b="1"/>
                  <a:t>阶</a:t>
                </a:r>
                <a:r>
                  <a:rPr/>
                  <a:t>), 并称元素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的周期是有限的(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是有限阶元素),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的阶记为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若不存在这样的正整数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则称元素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的周期是无限的.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阶元素, 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是一个整数, 则: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k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的整倍数;</a:t>
                </a:r>
              </a:p>
              <a:p>
                <a:pPr lvl="0" indent="0" marL="0">
                  <a:buNone/>
                </a:pPr>
                <a:r>
                  <a:rPr/>
                  <a:t>(2)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的周期与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的周期相同;</a:t>
                </a:r>
              </a:p>
              <a:p>
                <a:pPr lvl="0" indent="0" marL="0">
                  <a:buNone/>
                </a:pPr>
                <a:r>
                  <a:rPr/>
                  <a:t>(3)若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是有限群, 则任一元素的阶都小于等于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为群,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运算定义如下: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各元素的阶;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G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单位元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b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c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d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所以, 每个非单位元的阶都是2.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子群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非空子集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G</m:t>
                    </m:r>
                  </m:oMath>
                </a14:m>
                <a:r>
                  <a:rPr/>
                  <a:t>, 如果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也构成群,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子群</a:t>
                </a:r>
                <a:r>
                  <a:rPr/>
                  <a:t>;若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的真子集,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真子群</a:t>
                </a:r>
                <a:r>
                  <a:rPr/>
                  <a:t>;若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t>G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平凡子群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非空子集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G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的子群的充要条件是: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中有单位元.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有逆元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例如, 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的子群.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是群, 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的子群.</a:t>
                </a:r>
              </a:p>
              <a:p>
                <a:pPr lvl="0" indent="0" marL="0">
                  <a:buNone/>
                </a:pPr>
                <a:r>
                  <a:rPr/>
                  <a:t>证明: 显然非空子集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Z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m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t>m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m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满足封闭性.</a:t>
                </a:r>
              </a:p>
              <a:p>
                <a:pPr lvl="0" indent="0" marL="0">
                  <a:buNone/>
                </a:pPr>
                <a:r>
                  <a:rPr/>
                  <a:t>(2)单位元为0.因为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(3)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n</m:t>
                        </m:r>
                      </m:e>
                    </m:d>
                  </m:oMath>
                </a14:m>
                <a:r>
                  <a:rPr/>
                  <a:t>, 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n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, 即: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的逆元是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</m:oMath>
                </a14:m>
                <a:r>
                  <a:rPr/>
                  <a:t>, 即每一个元素均有逆元.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14:m>
                  <m:oMath xmlns:m="http://schemas.openxmlformats.org/officeDocument/2006/math">
                    <m:r>
                      <m:t>是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子群的单位元就是群的单位元.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14:m>
                  <m:oMath xmlns:m="http://schemas.openxmlformats.org/officeDocument/2006/math">
                    <m:r>
                      <m:t>是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的任一子群,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分别是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的单位元, 则对于任意的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G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*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由消去律, 得: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非空子集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G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的子群的充分必要条件是:对于任意的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的子群, 则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的单位元为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所以, 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的非空子集.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因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的子群, 故: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 于是,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.故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的非空子集. 如果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是一个有限集,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的子群的充要条件是: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特殊群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交换群</a:t>
                </a:r>
              </a:p>
              <a:p>
                <a:pPr lvl="0" indent="0" marL="0">
                  <a:buNone/>
                </a:pPr>
                <a:r>
                  <a:rPr/>
                  <a:t>定义: 设群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运算满足交换律,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:r>
                  <a:rPr b="1"/>
                  <a:t>交换群</a:t>
                </a:r>
                <a:r>
                  <a:rPr/>
                  <a:t>(Abel群, 阿贝尔群). 否则, 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非交换群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Q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都是交换群. 其中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分别是有理数、实数和整数集合,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分别是通常的加法和乘法运算.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为所有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阶非奇异矩阵的集合, 矩阵乘法运算“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⋅</m:t>
                    </m:r>
                  </m:oMath>
                </a14:m>
                <a:r>
                  <a:rPr/>
                  <a:t>”作为定义在集合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上的二元运算.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⋅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是一个非交换群.</a:t>
                </a:r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, 有: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C</m:t>
                    </m:r>
                  </m:oMath>
                </a14:m>
                <a:r>
                  <a:rPr/>
                  <a:t>, 故是可结合的.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⋅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的单位元是单位阵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. 因为对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, 有 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存在唯一的逆元, 即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的逆矩阵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因为: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⋅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是群. 但是,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A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⋅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是一个非交换群.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为群,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运算定义如下.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是交换群.</a:t>
                </a:r>
              </a:p>
              <a:p>
                <a:pPr lvl="0" indent="0" marL="0">
                  <a:buNone/>
                </a:pPr>
                <a:r>
                  <a:rPr/>
                  <a:t>证明: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由运算表可见, 运算表是对称表,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运算满足交换律,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是交换群.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则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是交换群的充分必要条件是:对于任意的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*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充分性.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*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, 即: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由消去得: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, 因此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是交换群.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必要性. 因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是交换群, 故对于任意的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于是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*</m:t>
                              </m:r>
                              <m:r>
                                <m:t>b</m:t>
                              </m:r>
                            </m:e>
                          </m:d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a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得证.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循环群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是一个群, 若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中存在一个元素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中任何一个元素都能表示成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的幂, 即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|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循环群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并称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的生成元, 这时的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可以表示成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180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300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360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是循环群.</a:t>
                </a:r>
              </a:p>
              <a:p>
                <a:pPr lvl="0" indent="0" marL="0">
                  <a:buNone/>
                </a:pPr>
                <a:r>
                  <a:rPr/>
                  <a:t>证明: (1)模运算满足结合律,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⊕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⊕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⊕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在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中定义两个二元运算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÷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b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÷</m:t>
                    </m:r>
                  </m:oMath>
                </a14:m>
                <a:r>
                  <a:rPr/>
                  <a:t>为普通除法.</a:t>
                </a:r>
              </a:p>
              <a:p>
                <a:pPr lvl="0" indent="0" marL="0">
                  <a:buNone/>
                </a:pPr>
                <a:r>
                  <a:rPr/>
                  <a:t>由此得到两个代数系统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÷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问它们是否是半群.</a:t>
                </a:r>
              </a:p>
              <a:p>
                <a:pPr lvl="0" indent="0" marL="0">
                  <a:buNone/>
                </a:pPr>
                <a:r>
                  <a:rPr/>
                  <a:t>解: 对于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p>
                                <m:e>
                                  <m:r>
                                    <m:t>2</m:t>
                                  </m:r>
                                </m:e>
                                <m:sup>
                                  <m: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12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2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3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4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3</m:t>
                              </m:r>
                            </m:e>
                            <m:sup>
                              <m:r>
                                <m:t>4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81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81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2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3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2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3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4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根据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÷</m:t>
                    </m:r>
                  </m:oMath>
                </a14:m>
                <a:r>
                  <a:rPr/>
                  <a:t>运算性质, 其不满足结合律.</a:t>
                </a:r>
              </a:p>
              <a:p>
                <a:pPr lvl="0" indent="0" marL="0">
                  <a:buNone/>
                </a:pPr>
                <a:r>
                  <a:rPr/>
                  <a:t>于是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÷</m:t>
                    </m:r>
                  </m:oMath>
                </a14:m>
                <a:r>
                  <a:rPr/>
                  <a:t>运算都不满足结合律, 故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都不是半群.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(2)单位元为0,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是含幺半群.</a:t>
                </a:r>
              </a:p>
              <a:p>
                <a:pPr lvl="0" indent="0" marL="0">
                  <a:buNone/>
                </a:pPr>
                <a:r>
                  <a:rPr/>
                  <a:t>(3)逆元.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60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120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240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180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180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240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120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300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是群.</a:t>
                </a:r>
              </a:p>
              <a:p>
                <a:pPr lvl="0" indent="0" marL="0">
                  <a:buNone/>
                </a:pPr>
                <a:r>
                  <a:rPr/>
                  <a:t>(4)生成元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. 因为: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120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180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4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240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7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是循环群.</a:t>
                </a:r>
              </a:p>
              <a:p>
                <a:pPr lvl="0" indent="0" marL="0">
                  <a:buNone/>
                </a:pPr>
                <a:r>
                  <a:rPr/>
                  <a:t>实际上, 该循环群还有一个生成元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. 因为: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240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180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4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120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7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对于循环群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根据生成元周期的特点可分为两类循环群:</a:t>
                </a:r>
              </a:p>
              <a:p>
                <a:pPr lvl="0" indent="0" marL="0">
                  <a:buNone/>
                </a:pPr>
                <a:r>
                  <a:rPr/>
                  <a:t>(1)当生成元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的阶为无限时,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是一个无限阶循环群, 这时: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|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当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n</m:t>
                      </m:r>
                      <m:r>
                        <m:t>时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≠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(2)当生成元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的阶为有限时,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是一个有限阶循环群.若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180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300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360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就是六阶循环群.</a:t>
                </a:r>
              </a:p>
              <a:p>
                <a:pPr lvl="0" indent="0" marL="0">
                  <a:buNone/>
                </a:pPr>
                <a:r>
                  <a:rPr/>
                  <a:t>因为: 有生成元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120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180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4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240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300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6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7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所以,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6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4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关于循环群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的生成元的个数, 有以下定理.</a:t>
                </a:r>
              </a:p>
              <a:p>
                <a:pPr lvl="0" indent="0" marL="0">
                  <a:buNone/>
                </a:pPr>
                <a:r>
                  <a:rPr/>
                  <a:t>定理:</a:t>
                </a:r>
              </a:p>
              <a:p>
                <a:pPr lvl="0" indent="0" marL="0">
                  <a:buNone/>
                </a:pPr>
                <a:r>
                  <a:rPr/>
                  <a:t>(1)若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是一个无限阶循环群, 则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中只有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两个生成元.</a:t>
                </a:r>
              </a:p>
              <a:p>
                <a:pPr lvl="0" indent="0" marL="0">
                  <a:buNone/>
                </a:pPr>
                <a:r>
                  <a:rPr/>
                  <a:t>(2)若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是一个有限阶循环群, 且阶为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中有</a:t>
                </a:r>
                <a14:m>
                  <m:oMath xmlns:m="http://schemas.openxmlformats.org/officeDocument/2006/math"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</m:e>
                    </m:d>
                  </m:oMath>
                </a14:m>
                <a:r>
                  <a:rPr/>
                  <a:t>个生成元.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</m:e>
                    </m:d>
                  </m:oMath>
                </a14:m>
                <a:r>
                  <a:rPr/>
                  <a:t>是欧拉函数, 表示小于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且与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互素的正整数的个数.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9的欧拉函数:</a:t>
                </a:r>
                <a14:m>
                  <m:oMath xmlns:m="http://schemas.openxmlformats.org/officeDocument/2006/math"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9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6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因为与9互素且小于9的正整数是1, 2, 4, 5, 7, 8, 共6个.</a:t>
                </a:r>
              </a:p>
              <a:p>
                <a:pPr lvl="0" indent="0" marL="0">
                  <a:buNone/>
                </a:pPr>
                <a:r>
                  <a:rPr/>
                  <a:t>例如,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180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240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300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360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六阶循环群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6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.故有两个生成元60和300.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整数加法群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是个无限循环群.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的幺元为0,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的逆元是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</m:oMath>
                </a14:m>
                <a:r>
                  <a:rPr/>
                  <a:t>. 整数1和-1都是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的生成元.</a:t>
                </a:r>
              </a:p>
              <a:p>
                <a:pPr lvl="0" indent="0" marL="0">
                  <a:buNone/>
                </a:pPr>
                <a:r>
                  <a:rPr/>
                  <a:t>对生成元1来说, 对于任意的正整数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1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e>
                        </m:d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1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e>
                        </m:d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1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1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e>
                        </m:d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对于12阶循环群: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11</m:t>
                        </m:r>
                      </m:sup>
                    </m:sSup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小于等于12且与12互素的数是1, 5, 7, 11, 所以 </a:t>
                </a:r>
                <a14:m>
                  <m:oMath xmlns:m="http://schemas.openxmlformats.org/officeDocument/2006/math"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12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有四个生成元, 分别是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7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11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是一个循环群：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的周期是有限的(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</m:oMath>
                </a14:m>
                <a:r>
                  <a:rPr/>
                  <a:t>),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同构.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的周期是无限的.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同构.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是由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生成的一个有限循环群. 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则必有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, 且: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g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是能使</a:t>
                </a:r>
                <a14:m>
                  <m:oMath xmlns:m="http://schemas.openxmlformats.org/officeDocument/2006/math"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的最小正整数.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每个循环群都是交换群.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是一循环群, 生成元是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, 则对于任意的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存在正整数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使得: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. 于是有: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y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n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. 从而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是交换群.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对称群与置换群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是一个非空有限集合,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上的一个双射函数(一一映射)称为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</a:t>
                </a:r>
                <a:r>
                  <a:rPr b="1"/>
                  <a:t>置换</a:t>
                </a:r>
                <a:r>
                  <a:rPr/>
                  <a:t>; 若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个元素, 则称为</a:t>
                </a:r>
                <a:r>
                  <a:rPr b="1"/>
                  <a:t>n元置换</a:t>
                </a:r>
                <a:r>
                  <a:rPr/>
                  <a:t>. 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用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上全体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元置换集合.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S</m:t>
                      </m:r>
                      <m:r>
                        <m:t>的</m:t>
                      </m:r>
                      <m:r>
                        <m:t>置</m:t>
                      </m:r>
                      <m:r>
                        <m:t>换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置换的复合运算定义为: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g</m:t>
                    </m:r>
                  </m:oMath>
                </a14:m>
                <a:r>
                  <a:rPr/>
                  <a:t>称为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</a:t>
                </a:r>
                <a:r>
                  <a:rPr b="1"/>
                  <a:t>置换乘法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上任意两个置换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</m:oMath>
                </a14:m>
                <a:r>
                  <a:rPr/>
                  <a:t>, 进行置换复合运算后得到的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g</m:t>
                    </m:r>
                  </m:oMath>
                </a14:m>
                <a:r>
                  <a:rPr/>
                  <a:t>也是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上的置换, 即置换的复合运算是封闭的.</a:t>
                </a:r>
              </a:p>
              <a:p>
                <a:pPr lvl="0" indent="0" marL="0">
                  <a:buNone/>
                </a:pPr>
                <a:r>
                  <a:rPr/>
                  <a:t>这样的复合运算是满足结合律的, 且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上存在一个恒等置换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(单位元), 使得对于任意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上的置换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另外, 对于任意置换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中存在置换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使得: 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∘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r>
                      <m:rPr>
                        <m:sty m:val="p"/>
                      </m:rPr>
                      <m:t>∘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这说明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上的全体置换集合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同置换的复合运算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构成一个群.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上的全体置换的集合, 则对于置换的复合运算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构成一个群, 这个群称为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</a:t>
                </a:r>
                <a:r>
                  <a:rPr b="1"/>
                  <a:t>n元对称群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的任何一个子群称为集合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</a:t>
                </a:r>
                <a:r>
                  <a:rPr b="1"/>
                  <a:t>n元置换群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上的三元对称群为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其中: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3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3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∘</m:t>
                            </m:r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5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3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e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π</m:t>
                                </m:r>
                              </m:e>
                              <m:sub>
                                <m:r>
                                  <m:t>4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可以验证: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是六阶三元对称群,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是一阶三元置换群,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都是二阶三元置换群,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是三阶三元置换群.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的一个置换群, 称: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π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π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诱导的集合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上的二元关系.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m:t>2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的一个二阶三元置换群, 它所诱导的二元关系为: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由置换群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诱导的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上的二元关系是一个等价关系.</a:t>
                </a:r>
              </a:p>
              <a:p>
                <a:pPr lvl="0" indent="0" marL="0">
                  <a:buNone/>
                </a:pPr>
                <a:r>
                  <a:rPr/>
                  <a:t>上例中, 显然: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是自反的、对称的和传递的, 故是等价关系.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H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都是群,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H</m:t>
                    </m:r>
                  </m:oMath>
                </a14:m>
                <a:r>
                  <a:rPr/>
                  <a:t>是映射, 若对于任意的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群同态</a:t>
                </a:r>
                <a:r>
                  <a:rPr/>
                  <a:t>, 且:</a:t>
                </a:r>
              </a:p>
              <a:p>
                <a:pPr lvl="0" indent="0" marL="0">
                  <a:buNone/>
                </a:pPr>
                <a:r>
                  <a:rPr/>
                  <a:t>(1)若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群满同态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(2)若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群单同态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(3)若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群同构</a:t>
                </a:r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特别地, 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是群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到群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的同态(同构),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为群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自同态</a:t>
                </a:r>
                <a:r>
                  <a:rPr/>
                  <a:t>(</a:t>
                </a:r>
                <a:r>
                  <a:rPr b="1"/>
                  <a:t>自同构</a:t>
                </a:r>
                <a:r>
                  <a:rPr/>
                  <a:t>).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设群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Sup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b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和群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其中,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是非零实数集, </a:t>
                </a:r>
                <a14:m>
                  <m:oMath xmlns:m="http://schemas.openxmlformats.org/officeDocument/2006/math">
                    <m:sSubSup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b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为实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n</m:t>
                    </m:r>
                  </m:oMath>
                </a14:m>
                <a:r>
                  <a:rPr/>
                  <a:t>实可逆方阵集合, 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中代数运算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分别为矩阵乘法和数的乘法.</a:t>
                </a:r>
              </a:p>
              <a:p>
                <a:pPr lvl="0" indent="0" marL="0">
                  <a:buNone/>
                </a:pPr>
                <a:r>
                  <a:rPr/>
                  <a:t>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bSup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b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, 定义为:对于任意的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b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且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0</m:t>
                    </m:r>
                  </m:oMath>
                </a14:m>
                <a:r>
                  <a:rPr/>
                  <a:t>, 问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与+是否可以构成半群？其中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为普通的加法运算.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  <a:r>
                  <a:rPr b="1"/>
                  <a:t>封闭性</a:t>
                </a:r>
                <a:r>
                  <a:rPr/>
                  <a:t>.任取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, 则: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</m:oMath>
                </a14:m>
                <a:r>
                  <a:rPr/>
                  <a:t>. 所以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是封闭的,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是代数系统.</a:t>
                </a:r>
              </a:p>
              <a:p>
                <a:pPr lvl="0" indent="0" marL="0">
                  <a:buNone/>
                </a:pPr>
                <a:r>
                  <a:rPr b="1"/>
                  <a:t>结合律</a:t>
                </a:r>
                <a:r>
                  <a:rPr/>
                  <a:t>. 因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z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r>
                      <m:t>z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满足结合律.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半群.</a:t>
                </a:r>
              </a:p>
              <a:p>
                <a:pPr lvl="0" indent="0" marL="0">
                  <a:buNone/>
                </a:pPr>
                <a:r>
                  <a:rPr/>
                  <a:t>对于本例, 若去掉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0</m:t>
                    </m:r>
                  </m:oMath>
                </a14:m>
                <a:r>
                  <a:rPr/>
                  <a:t>这个条件,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还是半群吗？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的群满同态.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b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是群同态.</a:t>
                </a:r>
              </a:p>
              <a:p>
                <a:pPr lvl="0" indent="0" marL="0">
                  <a:buNone/>
                </a:pPr>
                <a:r>
                  <a:rPr/>
                  <a:t>另外, 对于任意的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, 取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r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∈</m:t>
                      </m:r>
                      <m:sSubSup>
                        <m:e>
                          <m:r>
                            <m:t>M</m:t>
                          </m:r>
                        </m:e>
                        <m:sub>
                          <m:r>
                            <m:t>n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*</m:t>
                          </m:r>
                        </m:sup>
                      </m:sSub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则有: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于是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的群满同态.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G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到群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H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的同态映射.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G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H</m:t>
                        </m:r>
                      </m:sub>
                    </m:sSub>
                  </m:oMath>
                </a14:m>
                <a:r>
                  <a:rPr/>
                  <a:t>分别为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的单位元, 那么: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e</m:t>
                            </m:r>
                          </m:e>
                          <m:sub>
                            <m:r>
                              <m:t>G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H</m:t>
                        </m:r>
                      </m:sub>
                    </m:sSub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G</m:t>
                    </m:r>
                  </m:oMath>
                </a14:m>
                <a:r>
                  <a:rPr/>
                  <a:t>)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环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若具有两个二元运算的代数系统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同时满足: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是一个交换群;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是一个半群;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乘法运算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对加法运算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满足分配律, 即:对于任意的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都是环, 分别称为</a:t>
                </a:r>
                <a:r>
                  <a:rPr b="1"/>
                  <a:t>整数环</a:t>
                </a:r>
                <a:r>
                  <a:rPr/>
                  <a:t>、</a:t>
                </a:r>
                <a:r>
                  <a:rPr b="1"/>
                  <a:t>有理数环</a:t>
                </a:r>
                <a:r>
                  <a:rPr/>
                  <a:t>、</a:t>
                </a:r>
                <a:r>
                  <a:rPr b="1"/>
                  <a:t>实数环</a:t>
                </a:r>
                <a:r>
                  <a:rPr/>
                  <a:t>和</a:t>
                </a:r>
                <a:r>
                  <a:rPr b="1"/>
                  <a:t>复数环</a:t>
                </a:r>
                <a:r>
                  <a:rPr/>
                  <a:t>. 这些环统称为</a:t>
                </a:r>
                <a:r>
                  <a:rPr b="1"/>
                  <a:t>数环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来说, 因为: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是一个交换群;</a:t>
                </a:r>
              </a:p>
              <a:p>
                <a:pPr lvl="0" indent="0" marL="0">
                  <a:buNone/>
                </a:pPr>
                <a:r>
                  <a:rPr/>
                  <a:t>(2)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是一个半群;</a:t>
                </a:r>
              </a:p>
              <a:p>
                <a:pPr lvl="0" indent="0" marL="0">
                  <a:buNone/>
                </a:pPr>
                <a:r>
                  <a:rPr/>
                  <a:t>(3)乘法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对加法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满足分配律: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c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是一个环.</a:t>
                </a:r>
              </a:p>
              <a:p>
                <a:pPr lvl="0" indent="0" marL="0">
                  <a:buNone/>
                </a:pPr>
                <a:r>
                  <a:rPr/>
                  <a:t>在环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加法运算的幺元用0表示, 称为环的</a:t>
                </a:r>
                <a:r>
                  <a:rPr b="1"/>
                  <a:t>零元</a:t>
                </a:r>
                <a:r>
                  <a:rPr/>
                  <a:t>; 乘法运算若有幺元则用1表示, 称为环的</a:t>
                </a:r>
                <a:r>
                  <a:rPr b="1"/>
                  <a:t>幺元</a:t>
                </a:r>
                <a:r>
                  <a:rPr/>
                  <a:t>(单位元).</a:t>
                </a:r>
              </a:p>
              <a:p>
                <a:pPr lvl="0" indent="0" marL="0">
                  <a:buNone/>
                </a:pPr>
                <a:r>
                  <a:rPr/>
                  <a:t>环中元素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对加法运算的逆元用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</m:oMath>
                </a14:m>
                <a:r>
                  <a:rPr/>
                  <a:t>表示, 称为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的负元.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通常写成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. 乘法运算若存在逆元, 则用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表示, 称为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的逆元.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有时为了简洁起见, 可以把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写成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t>b</m:t>
                    </m:r>
                  </m:oMath>
                </a14:m>
                <a:r>
                  <a:rPr/>
                  <a:t>的形式.对于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次幂分别表示成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n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a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并且约定, 在无扩号时, 运算顺序是指数优先于乘法, 乘法优先于加法.</a:t>
                </a:r>
              </a:p>
              <a:p>
                <a:pPr lvl="0" indent="0" marL="0">
                  <a:buNone/>
                </a:pPr>
                <a:r>
                  <a:rPr/>
                  <a:t>定义: 在环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运算是可交换的,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</a:t>
                </a:r>
                <a:r>
                  <a:rPr b="1"/>
                  <a:t>交换环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数环都是交换环.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是交换环, 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分别定义如下: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⊙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(1)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是交换群.</a:t>
                </a:r>
              </a:p>
              <a:p>
                <a:pPr lvl="0" indent="0" marL="0">
                  <a:buNone/>
                </a:pPr>
                <a:r>
                  <a:rPr/>
                  <a:t>结合律.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2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2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单位元(零元).</a:t>
                </a:r>
              </a:p>
              <a:p>
                <a:pPr lvl="0" indent="0" marL="0">
                  <a:buNone/>
                </a:pPr>
                <a:r>
                  <a:rPr/>
                  <a:t>1是单位元. 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1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1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逆元(负元).</a:t>
                </a:r>
              </a:p>
              <a:p>
                <a:pPr lvl="0" indent="0" marL="0">
                  <a:buNone/>
                </a:pPr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的逆元为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</m:oMath>
                </a14:m>
                <a:r>
                  <a:rPr/>
                  <a:t>. 因为: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交换律.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是交换群.</a:t>
                </a:r>
              </a:p>
              <a:p>
                <a:pPr lvl="0" indent="0" marL="0">
                  <a:buNone/>
                </a:pPr>
                <a:r>
                  <a:rPr/>
                  <a:t>(2)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</a:t>
                </a:r>
              </a:p>
              <a:p>
                <a:pPr lvl="0" indent="0" marL="0">
                  <a:buNone/>
                </a:pPr>
                <a:r>
                  <a:rPr/>
                  <a:t>结合律.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t>c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</a:t>
                </a:r>
              </a:p>
              <a:p>
                <a:pPr lvl="0" indent="0" marL="0">
                  <a:buNone/>
                </a:pPr>
                <a:r>
                  <a:rPr/>
                  <a:t>(3)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的分配律.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c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c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⊙</m:t>
                          </m:r>
                          <m:r>
                            <m:t>a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是环.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(4)乘法交换律.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于是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是交换环.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在环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为含幺半群,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:r>
                  <a:rPr b="1"/>
                  <a:t>含幺环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整数环、有理数环和实数环都是含幺环 (幺元为1), 复数环的幺元也是1(即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t>i</m:t>
                    </m:r>
                  </m:oMath>
                </a14:m>
                <a:r>
                  <a:rPr/>
                  <a:t>, 其中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为虚数符号).</a:t>
                </a:r>
              </a:p>
              <a:p>
                <a:pPr lvl="0" indent="0" marL="0">
                  <a:buNone/>
                </a:pPr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来说, 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是交换群,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是含幺半群,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满足分配律.故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是含幺环.</a:t>
                </a:r>
              </a:p>
              <a:p>
                <a:pPr lvl="0" indent="0" marL="0">
                  <a:buNone/>
                </a:pPr>
                <a:r>
                  <a:rPr/>
                  <a:t>又如, 设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</m:oMath>
                </a14:m>
                <a:r>
                  <a:rPr/>
                  <a:t>为偶数集合, 即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t>i</m:t>
                    </m:r>
                    <m:r>
                      <m:rPr>
                        <m:sty m:val="p"/>
                      </m:rPr>
                      <m:t>|</m:t>
                    </m:r>
                    <m:r>
                      <m:t>i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是通常的加法运算和乘法运算, 则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构成一个环, 但这个环不含幺元, 故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不是含幺环.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是一个交换群, 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上规定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运算为: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这里0是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中单位元,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是环.</a:t>
                </a:r>
              </a:p>
              <a:p>
                <a:pPr lvl="0" indent="0" marL="0">
                  <a:buNone/>
                </a:pPr>
                <a:r>
                  <a:rPr/>
                  <a:t>证明: 已知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是一个交换群.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证明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封闭性成立.</a:t>
                </a:r>
              </a:p>
              <a:p>
                <a:pPr lvl="0" indent="0" marL="0">
                  <a:buNone/>
                </a:pPr>
                <a:r>
                  <a:rPr/>
                  <a:t>又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结合律成立.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是半群.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-457200" marL="457200">
                  <a:buAutoNum startAt="2" type="arabicParenBoth"/>
                </a:pPr>
                <a:r>
                  <a:rPr/>
                  <a:t>*对+的分配律.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满足分配律.</a:t>
                </a:r>
              </a:p>
              <a:p>
                <a:pPr lvl="0" indent="0" marL="0">
                  <a:buNone/>
                </a:pPr>
                <a:r>
                  <a:rPr/>
                  <a:t>所以: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是环. 此环称为</a:t>
                </a:r>
                <a:r>
                  <a:rPr b="1"/>
                  <a:t>零环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中的两个非零元素, 如果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的一个</a:t>
                </a:r>
                <a:r>
                  <a:rPr b="1"/>
                  <a:t>左零因子</a:t>
                </a:r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的一个</a:t>
                </a:r>
                <a:r>
                  <a:rPr b="1"/>
                  <a:t>右零因子</a:t>
                </a:r>
                <a:r>
                  <a:rPr/>
                  <a:t>. 若一个元素既是左零因子, 又是右零因子, 则称它是一个</a:t>
                </a:r>
                <a:r>
                  <a:rPr b="1"/>
                  <a:t>零因子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是实数集合, 在全体实数序偶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R</m:t>
                    </m:r>
                  </m:oMath>
                </a14:m>
                <a:r>
                  <a:rPr/>
                  <a:t>中, 定义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运算和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运算与如下: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R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构成环.</a:t>
                </a:r>
              </a:p>
              <a:p>
                <a:pPr lvl="0" indent="0" marL="0">
                  <a:buNone/>
                </a:pPr>
                <a:r>
                  <a:rPr/>
                  <a:t>零元是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幺元是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并且对于任意的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 是非零元素. 但: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都是零因子.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且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问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是否可以构成半群？其中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为普通的加法运算.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0</m:t>
                    </m:r>
                  </m:oMath>
                </a14:m>
                <a:r>
                  <a:rPr/>
                  <a:t>, 不妨取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5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取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中两元素: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显然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k</m:t>
                    </m:r>
                  </m:oMath>
                </a14:m>
                <a:r>
                  <a:rPr/>
                  <a:t>, 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4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6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k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6</m:t>
                    </m:r>
                    <m:r>
                      <m:rPr>
                        <m:sty m:val="p"/>
                      </m:rPr>
                      <m:t>∉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不是封闭的,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不是代数系统,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也不是半群.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是一个半群, 非空集合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上是封闭的,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也是一个半群.</a:t>
                </a:r>
              </a:p>
              <a:p>
                <a:pPr lvl="0" indent="0" marL="0">
                  <a:buNone/>
                </a:pPr>
                <a:r>
                  <a:rPr/>
                  <a:t>这个定理说明, 当封闭性成立时, 结合律不会因为集合的缩小而改变.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是一个环, 若对于任意的非零元素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无零因子环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数环都是无零因子环. 例如,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是无零因子环.</a:t>
                </a:r>
              </a:p>
              <a:p>
                <a:pPr lvl="0" indent="0" marL="0">
                  <a:buNone/>
                </a:pPr>
                <a:r>
                  <a:rPr/>
                  <a:t>由无零因子环的定义可知, 当一个环无左零因子(这时必然也无右零因子), 就称该环是无零因子环.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是环,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则有: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是一个无零因子环当且仅当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运算满足消去律.</a:t>
                </a:r>
              </a:p>
              <a:p>
                <a:pPr lvl="0" indent="0" marL="0">
                  <a:buNone/>
                </a:pPr>
                <a:r>
                  <a:rPr/>
                  <a:t>即: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是一个无零因子环,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若有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  <a:r>
                  <a:rPr/>
                  <a:t>, 则有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若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是可交换、含么元、无零因子环,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:r>
                  <a:rPr b="1"/>
                  <a:t>整环</a:t>
                </a:r>
                <a:r>
                  <a:rPr/>
                  <a:t>. 数环都是整环.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是全体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2</m:t>
                    </m:r>
                  </m:oMath>
                </a14:m>
                <a:r>
                  <a:rPr/>
                  <a:t>实矩阵的集合,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是普通的矩阵加法和乘法.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是个含幺元的不可交换环, 从而不是整环.</a:t>
                </a:r>
              </a:p>
              <a:p>
                <a:pPr lvl="0" indent="0" marL="0">
                  <a:buNone/>
                </a:pPr>
                <a:r>
                  <a:rPr/>
                  <a:t>因为这个环的零元和幺元分别是: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m:t>和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矩阵乘法不满足交换律, 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运算是不可交换的.</a:t>
                </a:r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不是整环. 是否是无零因子环？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是至少具有两个元素的含幺元环,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分别是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中的零元和单位元, 则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用反证法.若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由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至少有两个元素知,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中必有一个非零元素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于是有: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这与假设矛盾. 所以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一个环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若满足: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中至少有两个元素;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中存在单位元1;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中每个元素都有逆元.</a:t>
                </a:r>
              </a:p>
              <a:p>
                <a:pPr lvl="0" indent="0" marL="0">
                  <a:buNone/>
                </a:pPr>
                <a:r>
                  <a:rPr/>
                  <a:t>则称此环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除环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除环满足消去律, 且无零因子.</a:t>
                </a:r>
              </a:p>
              <a:p>
                <a:pPr lvl="0" indent="0" marL="0">
                  <a:buNone/>
                </a:pPr>
                <a:r>
                  <a:rPr/>
                  <a:t>定义: 除环若满足交换律, 称其为</a:t>
                </a:r>
                <a:r>
                  <a:rPr b="1"/>
                  <a:t>交换除环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子环与环的同态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子环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是一个环,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的一个非空子集.若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也构成一个环, 则称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子环</a:t>
                </a:r>
                <a:r>
                  <a:rPr/>
                  <a:t>, 同时称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扩环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特别地, 当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时, 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也都是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的子环, 这两个子环统称为</a:t>
                </a:r>
                <a:r>
                  <a:rPr b="1"/>
                  <a:t>平凡子环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偶数环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是整数环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的子环.</a:t>
                </a:r>
              </a:p>
              <a:p>
                <a:pPr lvl="0" indent="0" marL="0">
                  <a:buNone/>
                </a:pPr>
                <a:r>
                  <a:rPr/>
                  <a:t>有理数环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、实数环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和整数环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都是复数环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的子环.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定理：设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是一个环,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R</m:t>
                    </m:r>
                  </m:oMath>
                </a14:m>
                <a:r>
                  <a:rPr/>
                  <a:t>非空,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的子环的充要条件是: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的子群.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的子半群.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是一个环,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R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的子环当且仅当对于任意的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求证: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是整数环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的子环. 其中, 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t>Z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|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 显然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Z</m:t>
                    </m:r>
                  </m:oMath>
                </a14:m>
                <a:r>
                  <a:rPr/>
                  <a:t>, 且非空(</a:t>
                </a:r>
                <a14:m>
                  <m:oMath xmlns:m="http://schemas.openxmlformats.org/officeDocument/2006/math">
                    <m:r>
                      <m:t>0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2</m:t>
                    </m:r>
                    <m:r>
                      <m:t>Z</m:t>
                    </m:r>
                  </m:oMath>
                </a14:m>
                <a:r>
                  <a:rPr/>
                  <a:t>).</a:t>
                </a:r>
              </a:p>
              <a:p>
                <a:pPr lvl="0" indent="0" marL="0">
                  <a:buNone/>
                </a:pPr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2</m:t>
                    </m:r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2</m:t>
                    </m:r>
                    <m:r>
                      <m:t>Z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n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r>
                      <m:t>2</m:t>
                    </m:r>
                    <m:r>
                      <m:t>Z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所以: 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n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r>
                      <m:t>2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2</m:t>
                    </m:r>
                    <m:r>
                      <m:t>m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2</m:t>
                        </m:r>
                        <m:r>
                          <m:t>n</m:t>
                        </m:r>
                      </m:e>
                    </m:d>
                    <m:r>
                      <m:rPr>
                        <m:sty m:val="p"/>
                      </m:rPr>
                      <m:t>∈</m:t>
                    </m:r>
                    <m:r>
                      <m:t>2</m:t>
                    </m:r>
                    <m:r>
                      <m:t>Z</m:t>
                    </m:r>
                  </m:oMath>
                </a14:m>
                <a:r>
                  <a:rPr/>
                  <a:t> (因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), 故: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是整数环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环的同态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是两个环, 若有映射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X</m:t>
                    </m:r>
                  </m:oMath>
                </a14:m>
                <a:r>
                  <a:rPr/>
                  <a:t>, 使得对于任意的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⊕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⊙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环同态</a:t>
                </a:r>
                <a:r>
                  <a:rPr/>
                  <a:t>. 且: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环满同态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环单同态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环同构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为整数环,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+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×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为模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整数环,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+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×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为模等加与模等乘.</a:t>
                </a:r>
              </a:p>
              <a:p>
                <a:pPr lvl="0" indent="0" marL="0">
                  <a:buNone/>
                </a:pPr>
                <a:r>
                  <a:rPr/>
                  <a:t>即对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x</m:t>
                    </m:r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+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y</m:t>
                        </m:r>
                      </m:e>
                    </m:d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x</m:t>
                    </m:r>
                    <m:sSub>
                      <m:e>
                        <m:r>
                          <m:rPr>
                            <m:sty m:val="p"/>
                            <m:scr m:val="sans-serif"/>
                          </m:rPr>
                          <m:t>×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y</m:t>
                        </m:r>
                      </m:e>
                    </m:d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m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→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, 对任意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m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的环满同态.</a:t>
                </a:r>
              </a:p>
              <a:p>
                <a:pPr lvl="0" indent="0" marL="0">
                  <a:buNone/>
                </a:pPr>
                <a:r>
                  <a:rPr/>
                  <a:t>证明: 对任意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×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×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的环同态.</a:t>
                </a:r>
              </a:p>
              <a:p>
                <a:pPr lvl="0" indent="0" marL="0">
                  <a:buNone/>
                </a:pPr>
                <a:r>
                  <a:rPr/>
                  <a:t>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, 存在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满足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n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m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是满射函数, 所以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是环满同态.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若满足: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是阿贝尔群;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是阿贝尔群;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运算满足分配律.</a:t>
                </a:r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是一个</a:t>
                </a:r>
                <a:r>
                  <a:rPr b="1"/>
                  <a:t>域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定义的第二个条件说明一个域至少包含两个元素.</a:t>
                </a:r>
              </a:p>
              <a:p>
                <a:pPr lvl="0" indent="0" marL="0">
                  <a:buNone/>
                </a:pPr>
                <a:r>
                  <a:rPr/>
                  <a:t>因此, 含有非零元素、存在幺元、并且每个非零元素都有逆元的交换环就是域.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若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分别是整数、实数、有理数和复数集合,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是普通的加法和乘法运算, 则: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 都是域.</a:t>
                </a:r>
              </a:p>
              <a:p>
                <a:pPr lvl="0" indent="0" marL="0">
                  <a:buNone/>
                </a:pPr>
                <a:r>
                  <a:rPr/>
                  <a:t>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是整环不是域, 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不是群.除1和-1外, 其它非零元素均无逆元.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每一个域都满足消去律.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是一个域.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若: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则: 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. 因此: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域一定是整环.</a:t>
                </a:r>
              </a:p>
              <a:p>
                <a:pPr lvl="0" indent="0" marL="0">
                  <a:buNone/>
                </a:pPr>
                <a:r>
                  <a:rPr/>
                  <a:t>定理: 有限整环必定是域.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若在半群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运算满足交换律,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可交换半群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都是可交换半群, 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运算都满足交换律.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含幺半群</a:t>
                </a:r>
              </a:p>
              <a:p>
                <a:pPr lvl="0" indent="0" marL="0">
                  <a:buNone/>
                </a:pPr>
                <a:r>
                  <a:rPr/>
                  <a:t>定义: 含有幺元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的半群称为</a:t>
                </a:r>
                <a:r>
                  <a:rPr b="1"/>
                  <a:t>含幺半群</a:t>
                </a:r>
                <a:r>
                  <a:rPr/>
                  <a:t>或</a:t>
                </a:r>
                <a:r>
                  <a:rPr b="1"/>
                  <a:t>独异点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都是含幺半群, 0和1分别是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的幺元.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虽然是半群, 但关于+运算不存在幺元,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不是含幺半群.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也不是含幺半群, 因为在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v</m:t>
                        </m:r>
                      </m:sub>
                    </m:sSub>
                  </m:oMath>
                </a14:m>
                <a:r>
                  <a:rPr/>
                  <a:t>中,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运算不存在幺元.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有时为了强调幺元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常把含幺半群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表示成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若含幺半群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运算满足交换律, 则称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可交换含幺半群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是可交换含幺半群.</a:t>
                </a:r>
              </a:p>
              <a:p>
                <a:pPr lvl="0" indent="0" marL="0">
                  <a:buNone/>
                </a:pPr>
                <a:r>
                  <a:rPr/>
                  <a:t>再如, 对于任意集合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以及集合间的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运算来说,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都是可交换的含幺半群,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的单位元是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的单位元是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∅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是实数集合, 定义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可构成含幺半群.</a:t>
                </a:r>
              </a:p>
              <a:p>
                <a:pPr lvl="0" indent="0" marL="0">
                  <a:buNone/>
                </a:pPr>
                <a:r>
                  <a:rPr/>
                  <a:t>证明: </a:t>
                </a:r>
                <a:r>
                  <a:rPr b="1"/>
                  <a:t>封闭性</a:t>
                </a:r>
                <a:r>
                  <a:rPr/>
                  <a:t>. 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t>b</m:t>
                    </m:r>
                  </m:oMath>
                </a14:m>
                <a:r>
                  <a:rPr/>
                  <a:t>, 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b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 b="1"/>
                  <a:t>结合律</a:t>
                </a:r>
                <a:r>
                  <a:rPr/>
                  <a:t>. 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a</m:t>
                          </m:r>
                          <m:r>
                            <m:t>b</m:t>
                          </m:r>
                        </m:e>
                      </m:d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b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a</m:t>
                      </m:r>
                      <m:r>
                        <m:t>b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群环域</dc:title>
  <dc:creator>李 辉</dc:creator>
  <cp:keywords/>
  <dcterms:created xsi:type="dcterms:W3CDTF">2023-10-06T03:10:47Z</dcterms:created>
  <dcterms:modified xsi:type="dcterms:W3CDTF">2023-10-06T03:10:47Z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